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6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hina ghosh" userId="64efccdeaea84583" providerId="LiveId" clId="{3D041417-5BD2-480F-B7C5-04AC4181D60D}"/>
    <pc:docChg chg="undo redo custSel addSld delSld modSld addSection delSection">
      <pc:chgData name="tuhina ghosh" userId="64efccdeaea84583" providerId="LiveId" clId="{3D041417-5BD2-480F-B7C5-04AC4181D60D}" dt="2025-09-25T07:32:06.880" v="2837" actId="14100"/>
      <pc:docMkLst>
        <pc:docMk/>
      </pc:docMkLst>
      <pc:sldChg chg="addSp modSp mod setBg">
        <pc:chgData name="tuhina ghosh" userId="64efccdeaea84583" providerId="LiveId" clId="{3D041417-5BD2-480F-B7C5-04AC4181D60D}" dt="2025-09-19T05:01:14.210" v="2693" actId="1076"/>
        <pc:sldMkLst>
          <pc:docMk/>
          <pc:sldMk cId="2198464155" sldId="256"/>
        </pc:sldMkLst>
        <pc:spChg chg="mod">
          <ac:chgData name="tuhina ghosh" userId="64efccdeaea84583" providerId="LiveId" clId="{3D041417-5BD2-480F-B7C5-04AC4181D60D}" dt="2025-09-19T05:01:14.210" v="2693" actId="1076"/>
          <ac:spMkLst>
            <pc:docMk/>
            <pc:sldMk cId="2198464155" sldId="256"/>
            <ac:spMk id="2" creationId="{F9B8978E-3709-B242-8E48-971A6862BA8A}"/>
          </ac:spMkLst>
        </pc:spChg>
        <pc:spChg chg="mod">
          <ac:chgData name="tuhina ghosh" userId="64efccdeaea84583" providerId="LiveId" clId="{3D041417-5BD2-480F-B7C5-04AC4181D60D}" dt="2025-09-19T05:01:08.343" v="2692" actId="1076"/>
          <ac:spMkLst>
            <pc:docMk/>
            <pc:sldMk cId="2198464155" sldId="256"/>
            <ac:spMk id="3" creationId="{525CF10A-7A5A-08A8-A55E-7F70C2E90576}"/>
          </ac:spMkLst>
        </pc:spChg>
        <pc:picChg chg="add mod ord">
          <ac:chgData name="tuhina ghosh" userId="64efccdeaea84583" providerId="LiveId" clId="{3D041417-5BD2-480F-B7C5-04AC4181D60D}" dt="2025-09-18T17:19:40.871" v="2097" actId="1076"/>
          <ac:picMkLst>
            <pc:docMk/>
            <pc:sldMk cId="2198464155" sldId="256"/>
            <ac:picMk id="5" creationId="{B8406BCB-C743-6027-3BC4-66E9A8F082CF}"/>
          </ac:picMkLst>
        </pc:picChg>
      </pc:sldChg>
      <pc:sldChg chg="addSp delSp modSp mod">
        <pc:chgData name="tuhina ghosh" userId="64efccdeaea84583" providerId="LiveId" clId="{3D041417-5BD2-480F-B7C5-04AC4181D60D}" dt="2025-09-19T05:01:31.863" v="2695" actId="2711"/>
        <pc:sldMkLst>
          <pc:docMk/>
          <pc:sldMk cId="158912229" sldId="257"/>
        </pc:sldMkLst>
        <pc:spChg chg="mod">
          <ac:chgData name="tuhina ghosh" userId="64efccdeaea84583" providerId="LiveId" clId="{3D041417-5BD2-480F-B7C5-04AC4181D60D}" dt="2025-09-19T05:01:22.892" v="2694" actId="2711"/>
          <ac:spMkLst>
            <pc:docMk/>
            <pc:sldMk cId="158912229" sldId="257"/>
            <ac:spMk id="5" creationId="{0A43A9F5-6535-BF7B-A822-DBA2C083E1BF}"/>
          </ac:spMkLst>
        </pc:spChg>
        <pc:spChg chg="mod">
          <ac:chgData name="tuhina ghosh" userId="64efccdeaea84583" providerId="LiveId" clId="{3D041417-5BD2-480F-B7C5-04AC4181D60D}" dt="2025-09-19T05:01:31.863" v="2695" actId="2711"/>
          <ac:spMkLst>
            <pc:docMk/>
            <pc:sldMk cId="158912229" sldId="257"/>
            <ac:spMk id="7" creationId="{0F71C0B4-ECD6-8A0A-A2AF-4917A1A1EB46}"/>
          </ac:spMkLst>
        </pc:spChg>
        <pc:picChg chg="add mod ord">
          <ac:chgData name="tuhina ghosh" userId="64efccdeaea84583" providerId="LiveId" clId="{3D041417-5BD2-480F-B7C5-04AC4181D60D}" dt="2025-09-18T17:24:34.063" v="2133" actId="167"/>
          <ac:picMkLst>
            <pc:docMk/>
            <pc:sldMk cId="158912229" sldId="257"/>
            <ac:picMk id="3" creationId="{5D4224CE-477D-B351-20CB-9D92B9439B1A}"/>
          </ac:picMkLst>
        </pc:picChg>
      </pc:sldChg>
      <pc:sldChg chg="addSp modSp mod">
        <pc:chgData name="tuhina ghosh" userId="64efccdeaea84583" providerId="LiveId" clId="{3D041417-5BD2-480F-B7C5-04AC4181D60D}" dt="2025-09-19T05:02:06.207" v="2699" actId="403"/>
        <pc:sldMkLst>
          <pc:docMk/>
          <pc:sldMk cId="296998069" sldId="258"/>
        </pc:sldMkLst>
        <pc:spChg chg="mod">
          <ac:chgData name="tuhina ghosh" userId="64efccdeaea84583" providerId="LiveId" clId="{3D041417-5BD2-480F-B7C5-04AC4181D60D}" dt="2025-09-19T05:02:06.207" v="2699" actId="403"/>
          <ac:spMkLst>
            <pc:docMk/>
            <pc:sldMk cId="296998069" sldId="258"/>
            <ac:spMk id="6" creationId="{3D8970BF-5DD0-DCA4-F3BC-E80FC4F64C90}"/>
          </ac:spMkLst>
        </pc:spChg>
        <pc:picChg chg="add mod ord">
          <ac:chgData name="tuhina ghosh" userId="64efccdeaea84583" providerId="LiveId" clId="{3D041417-5BD2-480F-B7C5-04AC4181D60D}" dt="2025-09-18T17:31:02.913" v="2170" actId="167"/>
          <ac:picMkLst>
            <pc:docMk/>
            <pc:sldMk cId="296998069" sldId="258"/>
            <ac:picMk id="3" creationId="{2F0BBE6C-2B30-31EE-5E62-570AF4F3E7ED}"/>
          </ac:picMkLst>
        </pc:picChg>
      </pc:sldChg>
      <pc:sldChg chg="addSp delSp modSp mod setBg">
        <pc:chgData name="tuhina ghosh" userId="64efccdeaea84583" providerId="LiveId" clId="{3D041417-5BD2-480F-B7C5-04AC4181D60D}" dt="2025-09-19T05:02:28.882" v="2701" actId="2711"/>
        <pc:sldMkLst>
          <pc:docMk/>
          <pc:sldMk cId="1129539601" sldId="259"/>
        </pc:sldMkLst>
        <pc:spChg chg="mod">
          <ac:chgData name="tuhina ghosh" userId="64efccdeaea84583" providerId="LiveId" clId="{3D041417-5BD2-480F-B7C5-04AC4181D60D}" dt="2025-09-19T05:02:22.291" v="2700" actId="2711"/>
          <ac:spMkLst>
            <pc:docMk/>
            <pc:sldMk cId="1129539601" sldId="259"/>
            <ac:spMk id="5" creationId="{92C29932-1B48-5C84-F794-01094A78CE5D}"/>
          </ac:spMkLst>
        </pc:spChg>
        <pc:spChg chg="add mod">
          <ac:chgData name="tuhina ghosh" userId="64efccdeaea84583" providerId="LiveId" clId="{3D041417-5BD2-480F-B7C5-04AC4181D60D}" dt="2025-09-19T05:02:28.882" v="2701" actId="2711"/>
          <ac:spMkLst>
            <pc:docMk/>
            <pc:sldMk cId="1129539601" sldId="259"/>
            <ac:spMk id="6" creationId="{0999A977-8A05-ABC4-F855-B1240994D298}"/>
          </ac:spMkLst>
        </pc:spChg>
        <pc:picChg chg="add mod ord">
          <ac:chgData name="tuhina ghosh" userId="64efccdeaea84583" providerId="LiveId" clId="{3D041417-5BD2-480F-B7C5-04AC4181D60D}" dt="2025-09-18T17:36:48.144" v="2184" actId="167"/>
          <ac:picMkLst>
            <pc:docMk/>
            <pc:sldMk cId="1129539601" sldId="259"/>
            <ac:picMk id="3" creationId="{96D03EC6-2B93-D250-01CB-735DFAC055AA}"/>
          </ac:picMkLst>
        </pc:picChg>
      </pc:sldChg>
      <pc:sldChg chg="addSp delSp modSp new mod setBg">
        <pc:chgData name="tuhina ghosh" userId="64efccdeaea84583" providerId="LiveId" clId="{3D041417-5BD2-480F-B7C5-04AC4181D60D}" dt="2025-09-19T05:02:36.714" v="2702" actId="2711"/>
        <pc:sldMkLst>
          <pc:docMk/>
          <pc:sldMk cId="2534522264" sldId="260"/>
        </pc:sldMkLst>
        <pc:spChg chg="add mod">
          <ac:chgData name="tuhina ghosh" userId="64efccdeaea84583" providerId="LiveId" clId="{3D041417-5BD2-480F-B7C5-04AC4181D60D}" dt="2025-09-19T05:02:36.714" v="2702" actId="2711"/>
          <ac:spMkLst>
            <pc:docMk/>
            <pc:sldMk cId="2534522264" sldId="260"/>
            <ac:spMk id="6" creationId="{E1D6C27E-334D-7775-3096-86A11023C9D2}"/>
          </ac:spMkLst>
        </pc:spChg>
        <pc:picChg chg="add mod ord">
          <ac:chgData name="tuhina ghosh" userId="64efccdeaea84583" providerId="LiveId" clId="{3D041417-5BD2-480F-B7C5-04AC4181D60D}" dt="2025-09-18T17:41:45.132" v="2213" actId="167"/>
          <ac:picMkLst>
            <pc:docMk/>
            <pc:sldMk cId="2534522264" sldId="260"/>
            <ac:picMk id="3" creationId="{A27FB54F-C342-15EF-C0FD-CA199B928ED3}"/>
          </ac:picMkLst>
        </pc:picChg>
        <pc:picChg chg="add mod">
          <ac:chgData name="tuhina ghosh" userId="64efccdeaea84583" providerId="LiveId" clId="{3D041417-5BD2-480F-B7C5-04AC4181D60D}" dt="2025-09-13T14:31:31.938" v="94" actId="14100"/>
          <ac:picMkLst>
            <pc:docMk/>
            <pc:sldMk cId="2534522264" sldId="260"/>
            <ac:picMk id="1028" creationId="{AC0F2963-EC91-941B-DE49-5343A6F042DA}"/>
          </ac:picMkLst>
        </pc:picChg>
      </pc:sldChg>
      <pc:sldChg chg="addSp delSp modSp new mod">
        <pc:chgData name="tuhina ghosh" userId="64efccdeaea84583" providerId="LiveId" clId="{3D041417-5BD2-480F-B7C5-04AC4181D60D}" dt="2025-09-19T05:16:54.338" v="2776" actId="255"/>
        <pc:sldMkLst>
          <pc:docMk/>
          <pc:sldMk cId="515749910" sldId="261"/>
        </pc:sldMkLst>
        <pc:spChg chg="add mod">
          <ac:chgData name="tuhina ghosh" userId="64efccdeaea84583" providerId="LiveId" clId="{3D041417-5BD2-480F-B7C5-04AC4181D60D}" dt="2025-09-19T05:16:54.338" v="2776" actId="255"/>
          <ac:spMkLst>
            <pc:docMk/>
            <pc:sldMk cId="515749910" sldId="261"/>
            <ac:spMk id="4" creationId="{F6D5F0B3-BE01-573A-507E-D3AB581ED590}"/>
          </ac:spMkLst>
        </pc:spChg>
        <pc:picChg chg="add mod">
          <ac:chgData name="tuhina ghosh" userId="64efccdeaea84583" providerId="LiveId" clId="{3D041417-5BD2-480F-B7C5-04AC4181D60D}" dt="2025-09-19T04:49:12.672" v="2660" actId="931"/>
          <ac:picMkLst>
            <pc:docMk/>
            <pc:sldMk cId="515749910" sldId="261"/>
            <ac:picMk id="3" creationId="{40C31F5C-9428-4A8D-81D5-2F8EE0C6AD4A}"/>
          </ac:picMkLst>
        </pc:picChg>
      </pc:sldChg>
      <pc:sldChg chg="addSp delSp modSp new mod modTransition">
        <pc:chgData name="tuhina ghosh" userId="64efccdeaea84583" providerId="LiveId" clId="{3D041417-5BD2-480F-B7C5-04AC4181D60D}" dt="2025-09-19T05:03:15.704" v="2708" actId="1076"/>
        <pc:sldMkLst>
          <pc:docMk/>
          <pc:sldMk cId="4017274039" sldId="262"/>
        </pc:sldMkLst>
        <pc:spChg chg="add mod">
          <ac:chgData name="tuhina ghosh" userId="64efccdeaea84583" providerId="LiveId" clId="{3D041417-5BD2-480F-B7C5-04AC4181D60D}" dt="2025-09-19T05:03:15.704" v="2708" actId="1076"/>
          <ac:spMkLst>
            <pc:docMk/>
            <pc:sldMk cId="4017274039" sldId="262"/>
            <ac:spMk id="5" creationId="{8A03609A-6098-1259-F755-10C0F71998A7}"/>
          </ac:spMkLst>
        </pc:spChg>
        <pc:picChg chg="add mod ord">
          <ac:chgData name="tuhina ghosh" userId="64efccdeaea84583" providerId="LiveId" clId="{3D041417-5BD2-480F-B7C5-04AC4181D60D}" dt="2025-09-18T17:45:00.671" v="2224" actId="167"/>
          <ac:picMkLst>
            <pc:docMk/>
            <pc:sldMk cId="4017274039" sldId="262"/>
            <ac:picMk id="3" creationId="{AC05350A-793B-E993-A802-950F4651373E}"/>
          </ac:picMkLst>
        </pc:picChg>
      </pc:sldChg>
      <pc:sldChg chg="addSp delSp modSp new mod">
        <pc:chgData name="tuhina ghosh" userId="64efccdeaea84583" providerId="LiveId" clId="{3D041417-5BD2-480F-B7C5-04AC4181D60D}" dt="2025-09-19T05:06:23.019" v="2731" actId="1076"/>
        <pc:sldMkLst>
          <pc:docMk/>
          <pc:sldMk cId="2859577070" sldId="263"/>
        </pc:sldMkLst>
        <pc:spChg chg="add mod">
          <ac:chgData name="tuhina ghosh" userId="64efccdeaea84583" providerId="LiveId" clId="{3D041417-5BD2-480F-B7C5-04AC4181D60D}" dt="2025-09-19T05:03:28.654" v="2709" actId="2711"/>
          <ac:spMkLst>
            <pc:docMk/>
            <pc:sldMk cId="2859577070" sldId="263"/>
            <ac:spMk id="9" creationId="{F889229D-98EB-7C2B-98AE-ECE5DE2D20CB}"/>
          </ac:spMkLst>
        </pc:spChg>
        <pc:graphicFrameChg chg="add mod modGraphic">
          <ac:chgData name="tuhina ghosh" userId="64efccdeaea84583" providerId="LiveId" clId="{3D041417-5BD2-480F-B7C5-04AC4181D60D}" dt="2025-09-19T05:06:23.019" v="2731" actId="1076"/>
          <ac:graphicFrameMkLst>
            <pc:docMk/>
            <pc:sldMk cId="2859577070" sldId="263"/>
            <ac:graphicFrameMk id="32" creationId="{F9707424-83BF-6ECB-6CCD-29A6330A4BB4}"/>
          </ac:graphicFrameMkLst>
        </pc:graphicFrameChg>
        <pc:picChg chg="add mod ord">
          <ac:chgData name="tuhina ghosh" userId="64efccdeaea84583" providerId="LiveId" clId="{3D041417-5BD2-480F-B7C5-04AC4181D60D}" dt="2025-09-19T03:44:46.674" v="2315" actId="167"/>
          <ac:picMkLst>
            <pc:docMk/>
            <pc:sldMk cId="2859577070" sldId="263"/>
            <ac:picMk id="26" creationId="{19EBFFB9-793E-0545-6C62-BF8556E11AAD}"/>
          </ac:picMkLst>
        </pc:picChg>
      </pc:sldChg>
      <pc:sldChg chg="addSp delSp modSp new mod">
        <pc:chgData name="tuhina ghosh" userId="64efccdeaea84583" providerId="LiveId" clId="{3D041417-5BD2-480F-B7C5-04AC4181D60D}" dt="2025-09-25T07:20:50.184" v="2796" actId="1076"/>
        <pc:sldMkLst>
          <pc:docMk/>
          <pc:sldMk cId="1302054482" sldId="264"/>
        </pc:sldMkLst>
        <pc:spChg chg="add mod">
          <ac:chgData name="tuhina ghosh" userId="64efccdeaea84583" providerId="LiveId" clId="{3D041417-5BD2-480F-B7C5-04AC4181D60D}" dt="2025-09-19T05:06:39.490" v="2732" actId="2711"/>
          <ac:spMkLst>
            <pc:docMk/>
            <pc:sldMk cId="1302054482" sldId="264"/>
            <ac:spMk id="5" creationId="{6B29ABF8-4D9A-E5FB-12FF-C702B19C4FF9}"/>
          </ac:spMkLst>
        </pc:spChg>
        <pc:spChg chg="add mod">
          <ac:chgData name="tuhina ghosh" userId="64efccdeaea84583" providerId="LiveId" clId="{3D041417-5BD2-480F-B7C5-04AC4181D60D}" dt="2025-09-19T05:06:45.071" v="2733" actId="2711"/>
          <ac:spMkLst>
            <pc:docMk/>
            <pc:sldMk cId="1302054482" sldId="264"/>
            <ac:spMk id="14" creationId="{82722843-7681-A7C5-D96A-7E337D2C9542}"/>
          </ac:spMkLst>
        </pc:spChg>
        <pc:picChg chg="add del mod">
          <ac:chgData name="tuhina ghosh" userId="64efccdeaea84583" providerId="LiveId" clId="{3D041417-5BD2-480F-B7C5-04AC4181D60D}" dt="2025-09-25T07:19:46.066" v="2790" actId="478"/>
          <ac:picMkLst>
            <pc:docMk/>
            <pc:sldMk cId="1302054482" sldId="264"/>
            <ac:picMk id="3" creationId="{9EA66470-87DB-144B-4782-DA4D582BEA83}"/>
          </ac:picMkLst>
        </pc:picChg>
        <pc:picChg chg="add mod ord">
          <ac:chgData name="tuhina ghosh" userId="64efccdeaea84583" providerId="LiveId" clId="{3D041417-5BD2-480F-B7C5-04AC4181D60D}" dt="2025-09-19T04:00:24.961" v="2382" actId="167"/>
          <ac:picMkLst>
            <pc:docMk/>
            <pc:sldMk cId="1302054482" sldId="264"/>
            <ac:picMk id="4" creationId="{A57BA3CA-BCDF-6383-BDFB-E72101E2A4BB}"/>
          </ac:picMkLst>
        </pc:picChg>
        <pc:picChg chg="add mod">
          <ac:chgData name="tuhina ghosh" userId="64efccdeaea84583" providerId="LiveId" clId="{3D041417-5BD2-480F-B7C5-04AC4181D60D}" dt="2025-09-25T07:20:50.184" v="2796" actId="1076"/>
          <ac:picMkLst>
            <pc:docMk/>
            <pc:sldMk cId="1302054482" sldId="264"/>
            <ac:picMk id="6" creationId="{3583AC71-2910-A7EE-6814-65B4BA67B42B}"/>
          </ac:picMkLst>
        </pc:picChg>
      </pc:sldChg>
      <pc:sldChg chg="addSp delSp modSp new mod">
        <pc:chgData name="tuhina ghosh" userId="64efccdeaea84583" providerId="LiveId" clId="{3D041417-5BD2-480F-B7C5-04AC4181D60D}" dt="2025-09-19T05:08:45.722" v="2737" actId="2711"/>
        <pc:sldMkLst>
          <pc:docMk/>
          <pc:sldMk cId="4103242563" sldId="265"/>
        </pc:sldMkLst>
        <pc:spChg chg="add mod">
          <ac:chgData name="tuhina ghosh" userId="64efccdeaea84583" providerId="LiveId" clId="{3D041417-5BD2-480F-B7C5-04AC4181D60D}" dt="2025-09-19T05:08:45.722" v="2737" actId="2711"/>
          <ac:spMkLst>
            <pc:docMk/>
            <pc:sldMk cId="4103242563" sldId="265"/>
            <ac:spMk id="7" creationId="{64D67730-C3B0-F2F5-4D5B-D455AB888900}"/>
          </ac:spMkLst>
        </pc:spChg>
        <pc:picChg chg="add mod ord">
          <ac:chgData name="tuhina ghosh" userId="64efccdeaea84583" providerId="LiveId" clId="{3D041417-5BD2-480F-B7C5-04AC4181D60D}" dt="2025-09-19T04:10:32.228" v="2442" actId="167"/>
          <ac:picMkLst>
            <pc:docMk/>
            <pc:sldMk cId="4103242563" sldId="265"/>
            <ac:picMk id="3" creationId="{1D4AE483-1B64-7083-E707-73610B1BBD4B}"/>
          </ac:picMkLst>
        </pc:picChg>
      </pc:sldChg>
      <pc:sldChg chg="addSp delSp modSp new mod">
        <pc:chgData name="tuhina ghosh" userId="64efccdeaea84583" providerId="LiveId" clId="{3D041417-5BD2-480F-B7C5-04AC4181D60D}" dt="2025-09-25T07:19:30.235" v="2789" actId="14100"/>
        <pc:sldMkLst>
          <pc:docMk/>
          <pc:sldMk cId="2904144067" sldId="266"/>
        </pc:sldMkLst>
        <pc:spChg chg="add mod">
          <ac:chgData name="tuhina ghosh" userId="64efccdeaea84583" providerId="LiveId" clId="{3D041417-5BD2-480F-B7C5-04AC4181D60D}" dt="2025-09-19T05:14:51.491" v="2761" actId="2711"/>
          <ac:spMkLst>
            <pc:docMk/>
            <pc:sldMk cId="2904144067" sldId="266"/>
            <ac:spMk id="7" creationId="{24F36ED2-F9FE-39C9-8A78-CFE7690C3E79}"/>
          </ac:spMkLst>
        </pc:spChg>
        <pc:picChg chg="add mod">
          <ac:chgData name="tuhina ghosh" userId="64efccdeaea84583" providerId="LiveId" clId="{3D041417-5BD2-480F-B7C5-04AC4181D60D}" dt="2025-09-25T07:19:30.235" v="2789" actId="14100"/>
          <ac:picMkLst>
            <pc:docMk/>
            <pc:sldMk cId="2904144067" sldId="266"/>
            <ac:picMk id="3" creationId="{BA77ECAA-7E71-6082-4C4F-7E4AB3E41579}"/>
          </ac:picMkLst>
        </pc:picChg>
        <pc:picChg chg="add mod ord">
          <ac:chgData name="tuhina ghosh" userId="64efccdeaea84583" providerId="LiveId" clId="{3D041417-5BD2-480F-B7C5-04AC4181D60D}" dt="2025-09-19T05:15:01.715" v="2763" actId="1036"/>
          <ac:picMkLst>
            <pc:docMk/>
            <pc:sldMk cId="2904144067" sldId="266"/>
            <ac:picMk id="4" creationId="{CB306EAC-1550-80CF-2500-369326CAB290}"/>
          </ac:picMkLst>
        </pc:picChg>
        <pc:picChg chg="add del mod">
          <ac:chgData name="tuhina ghosh" userId="64efccdeaea84583" providerId="LiveId" clId="{3D041417-5BD2-480F-B7C5-04AC4181D60D}" dt="2025-09-25T07:18:21.955" v="2786" actId="478"/>
          <ac:picMkLst>
            <pc:docMk/>
            <pc:sldMk cId="2904144067" sldId="266"/>
            <ac:picMk id="8" creationId="{609550EA-9867-B1E7-A361-5AB1B5C3ECFA}"/>
          </ac:picMkLst>
        </pc:picChg>
      </pc:sldChg>
      <pc:sldChg chg="addSp delSp modSp new mod">
        <pc:chgData name="tuhina ghosh" userId="64efccdeaea84583" providerId="LiveId" clId="{3D041417-5BD2-480F-B7C5-04AC4181D60D}" dt="2025-09-25T07:22:26.846" v="2802" actId="14100"/>
        <pc:sldMkLst>
          <pc:docMk/>
          <pc:sldMk cId="1101833706" sldId="267"/>
        </pc:sldMkLst>
        <pc:spChg chg="add mod">
          <ac:chgData name="tuhina ghosh" userId="64efccdeaea84583" providerId="LiveId" clId="{3D041417-5BD2-480F-B7C5-04AC4181D60D}" dt="2025-09-19T05:15:17.780" v="2764" actId="2711"/>
          <ac:spMkLst>
            <pc:docMk/>
            <pc:sldMk cId="1101833706" sldId="267"/>
            <ac:spMk id="7" creationId="{F0DD17FC-99CF-FE39-2D5A-E5A96DF855B3}"/>
          </ac:spMkLst>
        </pc:spChg>
        <pc:picChg chg="add mod">
          <ac:chgData name="tuhina ghosh" userId="64efccdeaea84583" providerId="LiveId" clId="{3D041417-5BD2-480F-B7C5-04AC4181D60D}" dt="2025-09-25T07:22:26.846" v="2802" actId="14100"/>
          <ac:picMkLst>
            <pc:docMk/>
            <pc:sldMk cId="1101833706" sldId="267"/>
            <ac:picMk id="3" creationId="{B38F4C4E-768A-836C-A1D4-FCA8F9D2C770}"/>
          </ac:picMkLst>
        </pc:picChg>
        <pc:picChg chg="add mod ord">
          <ac:chgData name="tuhina ghosh" userId="64efccdeaea84583" providerId="LiveId" clId="{3D041417-5BD2-480F-B7C5-04AC4181D60D}" dt="2025-09-19T04:15:14.667" v="2476" actId="167"/>
          <ac:picMkLst>
            <pc:docMk/>
            <pc:sldMk cId="1101833706" sldId="267"/>
            <ac:picMk id="5" creationId="{32831390-84A3-77D6-FA01-F8D3324EA7A6}"/>
          </ac:picMkLst>
        </pc:picChg>
        <pc:picChg chg="add del mod">
          <ac:chgData name="tuhina ghosh" userId="64efccdeaea84583" providerId="LiveId" clId="{3D041417-5BD2-480F-B7C5-04AC4181D60D}" dt="2025-09-25T07:22:09.733" v="2797" actId="478"/>
          <ac:picMkLst>
            <pc:docMk/>
            <pc:sldMk cId="1101833706" sldId="267"/>
            <ac:picMk id="8" creationId="{8CD12FEC-2FF1-F9EB-E916-2F334F8E847E}"/>
          </ac:picMkLst>
        </pc:picChg>
      </pc:sldChg>
      <pc:sldChg chg="addSp delSp modSp new mod">
        <pc:chgData name="tuhina ghosh" userId="64efccdeaea84583" providerId="LiveId" clId="{3D041417-5BD2-480F-B7C5-04AC4181D60D}" dt="2025-09-25T07:24:17.193" v="2811" actId="1076"/>
        <pc:sldMkLst>
          <pc:docMk/>
          <pc:sldMk cId="1105985507" sldId="268"/>
        </pc:sldMkLst>
        <pc:spChg chg="add mod">
          <ac:chgData name="tuhina ghosh" userId="64efccdeaea84583" providerId="LiveId" clId="{3D041417-5BD2-480F-B7C5-04AC4181D60D}" dt="2025-09-19T05:15:25.841" v="2765" actId="2711"/>
          <ac:spMkLst>
            <pc:docMk/>
            <pc:sldMk cId="1105985507" sldId="268"/>
            <ac:spMk id="7" creationId="{6BADF3C8-1B3E-6770-A8CF-B97BDA758978}"/>
          </ac:spMkLst>
        </pc:spChg>
        <pc:picChg chg="add del mod">
          <ac:chgData name="tuhina ghosh" userId="64efccdeaea84583" providerId="LiveId" clId="{3D041417-5BD2-480F-B7C5-04AC4181D60D}" dt="2025-09-25T07:23:03.413" v="2803" actId="478"/>
          <ac:picMkLst>
            <pc:docMk/>
            <pc:sldMk cId="1105985507" sldId="268"/>
            <ac:picMk id="3" creationId="{D444B352-F91A-B537-E7EC-F39125738F78}"/>
          </ac:picMkLst>
        </pc:picChg>
        <pc:picChg chg="add mod ord">
          <ac:chgData name="tuhina ghosh" userId="64efccdeaea84583" providerId="LiveId" clId="{3D041417-5BD2-480F-B7C5-04AC4181D60D}" dt="2025-09-19T04:17:13.532" v="2492" actId="167"/>
          <ac:picMkLst>
            <pc:docMk/>
            <pc:sldMk cId="1105985507" sldId="268"/>
            <ac:picMk id="4" creationId="{27FB7040-4FD4-8E3A-9059-82438D5F14F6}"/>
          </ac:picMkLst>
        </pc:picChg>
        <pc:picChg chg="add mod">
          <ac:chgData name="tuhina ghosh" userId="64efccdeaea84583" providerId="LiveId" clId="{3D041417-5BD2-480F-B7C5-04AC4181D60D}" dt="2025-09-25T07:24:17.193" v="2811" actId="1076"/>
          <ac:picMkLst>
            <pc:docMk/>
            <pc:sldMk cId="1105985507" sldId="268"/>
            <ac:picMk id="5" creationId="{1B42C36E-2CBF-B7CE-DF58-A66BCDC7A597}"/>
          </ac:picMkLst>
        </pc:picChg>
      </pc:sldChg>
      <pc:sldChg chg="addSp delSp modSp new mod">
        <pc:chgData name="tuhina ghosh" userId="64efccdeaea84583" providerId="LiveId" clId="{3D041417-5BD2-480F-B7C5-04AC4181D60D}" dt="2025-09-25T07:29:35.109" v="2832" actId="207"/>
        <pc:sldMkLst>
          <pc:docMk/>
          <pc:sldMk cId="1345550874" sldId="269"/>
        </pc:sldMkLst>
        <pc:spChg chg="add mod">
          <ac:chgData name="tuhina ghosh" userId="64efccdeaea84583" providerId="LiveId" clId="{3D041417-5BD2-480F-B7C5-04AC4181D60D}" dt="2025-09-25T07:29:35.109" v="2832" actId="207"/>
          <ac:spMkLst>
            <pc:docMk/>
            <pc:sldMk cId="1345550874" sldId="269"/>
            <ac:spMk id="6" creationId="{754F5671-A615-3EC5-3F70-E97D16855F43}"/>
          </ac:spMkLst>
        </pc:spChg>
        <pc:spChg chg="add mod">
          <ac:chgData name="tuhina ghosh" userId="64efccdeaea84583" providerId="LiveId" clId="{3D041417-5BD2-480F-B7C5-04AC4181D60D}" dt="2025-09-19T05:15:42.329" v="2767" actId="1076"/>
          <ac:spMkLst>
            <pc:docMk/>
            <pc:sldMk cId="1345550874" sldId="269"/>
            <ac:spMk id="8" creationId="{5C7ABFB8-7245-CBD1-4A6A-75DA8000D2E8}"/>
          </ac:spMkLst>
        </pc:spChg>
        <pc:picChg chg="add mod ord">
          <ac:chgData name="tuhina ghosh" userId="64efccdeaea84583" providerId="LiveId" clId="{3D041417-5BD2-480F-B7C5-04AC4181D60D}" dt="2025-09-19T04:17:24.023" v="2494" actId="167"/>
          <ac:picMkLst>
            <pc:docMk/>
            <pc:sldMk cId="1345550874" sldId="269"/>
            <ac:picMk id="3" creationId="{0D13D10C-270D-9EF7-7811-221A1368E3A8}"/>
          </ac:picMkLst>
        </pc:picChg>
        <pc:picChg chg="add mod">
          <ac:chgData name="tuhina ghosh" userId="64efccdeaea84583" providerId="LiveId" clId="{3D041417-5BD2-480F-B7C5-04AC4181D60D}" dt="2025-09-13T17:57:48.719" v="1481"/>
          <ac:picMkLst>
            <pc:docMk/>
            <pc:sldMk cId="1345550874" sldId="269"/>
            <ac:picMk id="5" creationId="{6347F93B-37F4-5A55-68D5-39A8B61761E8}"/>
          </ac:picMkLst>
        </pc:picChg>
      </pc:sldChg>
      <pc:sldChg chg="addSp delSp modSp new mod">
        <pc:chgData name="tuhina ghosh" userId="64efccdeaea84583" providerId="LiveId" clId="{3D041417-5BD2-480F-B7C5-04AC4181D60D}" dt="2025-09-25T07:26:40.004" v="2820" actId="1076"/>
        <pc:sldMkLst>
          <pc:docMk/>
          <pc:sldMk cId="312307251" sldId="270"/>
        </pc:sldMkLst>
        <pc:spChg chg="add mod">
          <ac:chgData name="tuhina ghosh" userId="64efccdeaea84583" providerId="LiveId" clId="{3D041417-5BD2-480F-B7C5-04AC4181D60D}" dt="2025-09-19T05:15:49.996" v="2768" actId="2711"/>
          <ac:spMkLst>
            <pc:docMk/>
            <pc:sldMk cId="312307251" sldId="270"/>
            <ac:spMk id="10" creationId="{A0E7831A-EDC4-E1EF-BA2E-A903968AA740}"/>
          </ac:spMkLst>
        </pc:spChg>
        <pc:picChg chg="add del mod">
          <ac:chgData name="tuhina ghosh" userId="64efccdeaea84583" providerId="LiveId" clId="{3D041417-5BD2-480F-B7C5-04AC4181D60D}" dt="2025-09-25T07:24:57.383" v="2815" actId="478"/>
          <ac:picMkLst>
            <pc:docMk/>
            <pc:sldMk cId="312307251" sldId="270"/>
            <ac:picMk id="3" creationId="{89908592-8DDB-CBA4-3DDA-AF008E08B848}"/>
          </ac:picMkLst>
        </pc:picChg>
        <pc:picChg chg="add mod ord">
          <ac:chgData name="tuhina ghosh" userId="64efccdeaea84583" providerId="LiveId" clId="{3D041417-5BD2-480F-B7C5-04AC4181D60D}" dt="2025-09-19T04:17:37.166" v="2496" actId="167"/>
          <ac:picMkLst>
            <pc:docMk/>
            <pc:sldMk cId="312307251" sldId="270"/>
            <ac:picMk id="4" creationId="{4B18150E-3FC9-D285-7A6C-FB95E359C099}"/>
          </ac:picMkLst>
        </pc:picChg>
        <pc:picChg chg="add mod">
          <ac:chgData name="tuhina ghosh" userId="64efccdeaea84583" providerId="LiveId" clId="{3D041417-5BD2-480F-B7C5-04AC4181D60D}" dt="2025-09-25T07:26:40.004" v="2820" actId="1076"/>
          <ac:picMkLst>
            <pc:docMk/>
            <pc:sldMk cId="312307251" sldId="270"/>
            <ac:picMk id="5" creationId="{1C00DF05-E74C-90DF-5DE8-D8C152C9E96B}"/>
          </ac:picMkLst>
        </pc:picChg>
      </pc:sldChg>
      <pc:sldChg chg="addSp delSp modSp new mod">
        <pc:chgData name="tuhina ghosh" userId="64efccdeaea84583" providerId="LiveId" clId="{3D041417-5BD2-480F-B7C5-04AC4181D60D}" dt="2025-09-25T07:28:12.106" v="2829" actId="14100"/>
        <pc:sldMkLst>
          <pc:docMk/>
          <pc:sldMk cId="2070669950" sldId="271"/>
        </pc:sldMkLst>
        <pc:spChg chg="add mod">
          <ac:chgData name="tuhina ghosh" userId="64efccdeaea84583" providerId="LiveId" clId="{3D041417-5BD2-480F-B7C5-04AC4181D60D}" dt="2025-09-19T05:16:02.550" v="2769" actId="2711"/>
          <ac:spMkLst>
            <pc:docMk/>
            <pc:sldMk cId="2070669950" sldId="271"/>
            <ac:spMk id="12" creationId="{B6FD9561-436D-C498-9B97-CB951E991A65}"/>
          </ac:spMkLst>
        </pc:spChg>
        <pc:picChg chg="add del mod">
          <ac:chgData name="tuhina ghosh" userId="64efccdeaea84583" providerId="LiveId" clId="{3D041417-5BD2-480F-B7C5-04AC4181D60D}" dt="2025-09-25T07:27:47.767" v="2821" actId="478"/>
          <ac:picMkLst>
            <pc:docMk/>
            <pc:sldMk cId="2070669950" sldId="271"/>
            <ac:picMk id="3" creationId="{9265E367-4E9F-4F2D-B01D-901B3CDFFFF2}"/>
          </ac:picMkLst>
        </pc:picChg>
        <pc:picChg chg="add mod ord">
          <ac:chgData name="tuhina ghosh" userId="64efccdeaea84583" providerId="LiveId" clId="{3D041417-5BD2-480F-B7C5-04AC4181D60D}" dt="2025-09-19T04:17:51.939" v="2498" actId="167"/>
          <ac:picMkLst>
            <pc:docMk/>
            <pc:sldMk cId="2070669950" sldId="271"/>
            <ac:picMk id="4" creationId="{A7383C2C-B8DE-7DB8-BE7E-1CE2CF82661B}"/>
          </ac:picMkLst>
        </pc:picChg>
        <pc:picChg chg="add mod">
          <ac:chgData name="tuhina ghosh" userId="64efccdeaea84583" providerId="LiveId" clId="{3D041417-5BD2-480F-B7C5-04AC4181D60D}" dt="2025-09-25T07:28:12.106" v="2829" actId="14100"/>
          <ac:picMkLst>
            <pc:docMk/>
            <pc:sldMk cId="2070669950" sldId="271"/>
            <ac:picMk id="5" creationId="{D22D79EA-0894-1985-8AE7-D439E568A782}"/>
          </ac:picMkLst>
        </pc:picChg>
      </pc:sldChg>
      <pc:sldChg chg="addSp delSp modSp new mod">
        <pc:chgData name="tuhina ghosh" userId="64efccdeaea84583" providerId="LiveId" clId="{3D041417-5BD2-480F-B7C5-04AC4181D60D}" dt="2025-09-25T07:32:06.880" v="2837" actId="14100"/>
        <pc:sldMkLst>
          <pc:docMk/>
          <pc:sldMk cId="3609104338" sldId="272"/>
        </pc:sldMkLst>
        <pc:spChg chg="add mod">
          <ac:chgData name="tuhina ghosh" userId="64efccdeaea84583" providerId="LiveId" clId="{3D041417-5BD2-480F-B7C5-04AC4181D60D}" dt="2025-09-19T05:16:11.994" v="2770" actId="2711"/>
          <ac:spMkLst>
            <pc:docMk/>
            <pc:sldMk cId="3609104338" sldId="272"/>
            <ac:spMk id="12" creationId="{2198D229-F2A1-E807-4C7F-372E7609D466}"/>
          </ac:spMkLst>
        </pc:spChg>
        <pc:picChg chg="add mod">
          <ac:chgData name="tuhina ghosh" userId="64efccdeaea84583" providerId="LiveId" clId="{3D041417-5BD2-480F-B7C5-04AC4181D60D}" dt="2025-09-25T07:32:06.880" v="2837" actId="14100"/>
          <ac:picMkLst>
            <pc:docMk/>
            <pc:sldMk cId="3609104338" sldId="272"/>
            <ac:picMk id="3" creationId="{E52FB90D-023A-F071-B9E8-6666B46C78F7}"/>
          </ac:picMkLst>
        </pc:picChg>
        <pc:picChg chg="add del mod">
          <ac:chgData name="tuhina ghosh" userId="64efccdeaea84583" providerId="LiveId" clId="{3D041417-5BD2-480F-B7C5-04AC4181D60D}" dt="2025-09-25T07:29:49.691" v="2833" actId="478"/>
          <ac:picMkLst>
            <pc:docMk/>
            <pc:sldMk cId="3609104338" sldId="272"/>
            <ac:picMk id="4" creationId="{2647087B-54B9-47FC-84E6-C352A491173F}"/>
          </ac:picMkLst>
        </pc:picChg>
        <pc:picChg chg="add mod ord">
          <ac:chgData name="tuhina ghosh" userId="64efccdeaea84583" providerId="LiveId" clId="{3D041417-5BD2-480F-B7C5-04AC4181D60D}" dt="2025-09-19T04:36:30.335" v="2619" actId="167"/>
          <ac:picMkLst>
            <pc:docMk/>
            <pc:sldMk cId="3609104338" sldId="272"/>
            <ac:picMk id="5" creationId="{93225BAF-24CD-7FE0-F9E0-D13850E1D8AD}"/>
          </ac:picMkLst>
        </pc:picChg>
      </pc:sldChg>
      <pc:sldChg chg="addSp delSp modSp new mod">
        <pc:chgData name="tuhina ghosh" userId="64efccdeaea84583" providerId="LiveId" clId="{3D041417-5BD2-480F-B7C5-04AC4181D60D}" dt="2025-09-19T05:16:25.028" v="2772" actId="2711"/>
        <pc:sldMkLst>
          <pc:docMk/>
          <pc:sldMk cId="1313008112" sldId="273"/>
        </pc:sldMkLst>
        <pc:spChg chg="add mod">
          <ac:chgData name="tuhina ghosh" userId="64efccdeaea84583" providerId="LiveId" clId="{3D041417-5BD2-480F-B7C5-04AC4181D60D}" dt="2025-09-19T05:16:25.028" v="2772" actId="2711"/>
          <ac:spMkLst>
            <pc:docMk/>
            <pc:sldMk cId="1313008112" sldId="273"/>
            <ac:spMk id="6" creationId="{9AB80A7E-C268-C2D4-93B9-A874E9D2CC55}"/>
          </ac:spMkLst>
        </pc:spChg>
        <pc:spChg chg="add mod">
          <ac:chgData name="tuhina ghosh" userId="64efccdeaea84583" providerId="LiveId" clId="{3D041417-5BD2-480F-B7C5-04AC4181D60D}" dt="2025-09-19T05:16:20.649" v="2771" actId="2711"/>
          <ac:spMkLst>
            <pc:docMk/>
            <pc:sldMk cId="1313008112" sldId="273"/>
            <ac:spMk id="14" creationId="{75D4C3CC-A2EB-26A5-AEB8-975B88F9C365}"/>
          </ac:spMkLst>
        </pc:spChg>
        <pc:picChg chg="add mod ord">
          <ac:chgData name="tuhina ghosh" userId="64efccdeaea84583" providerId="LiveId" clId="{3D041417-5BD2-480F-B7C5-04AC4181D60D}" dt="2025-09-19T04:45:22.589" v="2643" actId="167"/>
          <ac:picMkLst>
            <pc:docMk/>
            <pc:sldMk cId="1313008112" sldId="273"/>
            <ac:picMk id="3" creationId="{A9005008-E3D3-4DB7-2DA4-8E8DF32E2E93}"/>
          </ac:picMkLst>
        </pc:picChg>
      </pc:sldChg>
      <pc:sldChg chg="addSp delSp modSp new del mod">
        <pc:chgData name="tuhina ghosh" userId="64efccdeaea84583" providerId="LiveId" clId="{3D041417-5BD2-480F-B7C5-04AC4181D60D}" dt="2025-09-13T19:24:36.296" v="2040" actId="2696"/>
        <pc:sldMkLst>
          <pc:docMk/>
          <pc:sldMk cId="2946194660" sldId="27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536CD-4B87-4106-A521-E35AFDD60002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B892394-9993-4E9D-84FF-A9082059611B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Understanding The Data</a:t>
          </a:r>
        </a:p>
      </dgm:t>
    </dgm:pt>
    <dgm:pt modelId="{3F37AA7F-F068-4D09-97D0-EAF0A72A1014}" type="parTrans" cxnId="{1B454CD8-EF4F-407B-AAB7-11A88E9938D4}">
      <dgm:prSet/>
      <dgm:spPr/>
      <dgm:t>
        <a:bodyPr/>
        <a:lstStyle/>
        <a:p>
          <a:endParaRPr lang="en-US"/>
        </a:p>
      </dgm:t>
    </dgm:pt>
    <dgm:pt modelId="{698FE7C2-7219-4F40-958A-4B50CF8B71AF}" type="sibTrans" cxnId="{1B454CD8-EF4F-407B-AAB7-11A88E9938D4}">
      <dgm:prSet/>
      <dgm:spPr/>
      <dgm:t>
        <a:bodyPr/>
        <a:lstStyle/>
        <a:p>
          <a:endParaRPr lang="en-US"/>
        </a:p>
      </dgm:t>
    </dgm:pt>
    <dgm:pt modelId="{01406B56-5DD2-423F-947C-0686ABB46084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Cleaning The Data</a:t>
          </a:r>
        </a:p>
      </dgm:t>
    </dgm:pt>
    <dgm:pt modelId="{B58A4AF3-28EE-4C40-A7FB-941ABE5E7E52}" type="parTrans" cxnId="{C5FDD6C4-2E49-49D8-90C0-6B9E1463D182}">
      <dgm:prSet/>
      <dgm:spPr/>
      <dgm:t>
        <a:bodyPr/>
        <a:lstStyle/>
        <a:p>
          <a:endParaRPr lang="en-US"/>
        </a:p>
      </dgm:t>
    </dgm:pt>
    <dgm:pt modelId="{502AC567-28E4-4EE3-B194-5CE8972DBCE9}" type="sibTrans" cxnId="{C5FDD6C4-2E49-49D8-90C0-6B9E1463D182}">
      <dgm:prSet/>
      <dgm:spPr/>
      <dgm:t>
        <a:bodyPr/>
        <a:lstStyle/>
        <a:p>
          <a:endParaRPr lang="en-US"/>
        </a:p>
      </dgm:t>
    </dgm:pt>
    <dgm:pt modelId="{3CE72CE8-9091-4FF8-B631-13702AF9ED99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Exploring The Data</a:t>
          </a:r>
        </a:p>
      </dgm:t>
    </dgm:pt>
    <dgm:pt modelId="{8865B597-B403-4E45-9E31-630556AD1A0D}" type="parTrans" cxnId="{71C73DFD-DA38-4230-8EA1-D37CE1522E39}">
      <dgm:prSet/>
      <dgm:spPr/>
      <dgm:t>
        <a:bodyPr/>
        <a:lstStyle/>
        <a:p>
          <a:endParaRPr lang="en-US"/>
        </a:p>
      </dgm:t>
    </dgm:pt>
    <dgm:pt modelId="{4060877A-53DA-4AFC-899B-78FCB9685D5A}" type="sibTrans" cxnId="{71C73DFD-DA38-4230-8EA1-D37CE1522E39}">
      <dgm:prSet/>
      <dgm:spPr/>
      <dgm:t>
        <a:bodyPr/>
        <a:lstStyle/>
        <a:p>
          <a:endParaRPr lang="en-US"/>
        </a:p>
      </dgm:t>
    </dgm:pt>
    <dgm:pt modelId="{4129890E-0AB0-428A-9DE4-F2CC34E9EE52}">
      <dgm:prSet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Deriving Key Insights</a:t>
          </a:r>
        </a:p>
      </dgm:t>
    </dgm:pt>
    <dgm:pt modelId="{33E9A91F-B648-48C5-A7F4-9B7D9EFBE794}" type="parTrans" cxnId="{B5EF6EBD-3D8D-436B-AC19-1C2A0481BE8E}">
      <dgm:prSet/>
      <dgm:spPr/>
      <dgm:t>
        <a:bodyPr/>
        <a:lstStyle/>
        <a:p>
          <a:endParaRPr lang="en-US"/>
        </a:p>
      </dgm:t>
    </dgm:pt>
    <dgm:pt modelId="{A6B06EA2-75AC-4709-B577-7E4852362527}" type="sibTrans" cxnId="{B5EF6EBD-3D8D-436B-AC19-1C2A0481BE8E}">
      <dgm:prSet/>
      <dgm:spPr/>
      <dgm:t>
        <a:bodyPr/>
        <a:lstStyle/>
        <a:p>
          <a:endParaRPr lang="en-US"/>
        </a:p>
      </dgm:t>
    </dgm:pt>
    <dgm:pt modelId="{A877BAE5-0288-4444-A24A-3C423260FB52}" type="pres">
      <dgm:prSet presAssocID="{A5F536CD-4B87-4106-A521-E35AFDD60002}" presName="outerComposite" presStyleCnt="0">
        <dgm:presLayoutVars>
          <dgm:chMax val="5"/>
          <dgm:dir/>
          <dgm:resizeHandles val="exact"/>
        </dgm:presLayoutVars>
      </dgm:prSet>
      <dgm:spPr/>
    </dgm:pt>
    <dgm:pt modelId="{AC3E4DD6-6D87-4590-8908-DE9222DAEB31}" type="pres">
      <dgm:prSet presAssocID="{A5F536CD-4B87-4106-A521-E35AFDD60002}" presName="dummyMaxCanvas" presStyleCnt="0">
        <dgm:presLayoutVars/>
      </dgm:prSet>
      <dgm:spPr/>
    </dgm:pt>
    <dgm:pt modelId="{0934C3E9-8B67-4A11-810B-B8A92E9DED93}" type="pres">
      <dgm:prSet presAssocID="{A5F536CD-4B87-4106-A521-E35AFDD60002}" presName="FourNodes_1" presStyleLbl="node1" presStyleIdx="0" presStyleCnt="4" custScaleX="113331">
        <dgm:presLayoutVars>
          <dgm:bulletEnabled val="1"/>
        </dgm:presLayoutVars>
      </dgm:prSet>
      <dgm:spPr/>
    </dgm:pt>
    <dgm:pt modelId="{F7F37D7B-65C2-41EE-9F6C-C1439967F8D3}" type="pres">
      <dgm:prSet presAssocID="{A5F536CD-4B87-4106-A521-E35AFDD60002}" presName="FourNodes_2" presStyleLbl="node1" presStyleIdx="1" presStyleCnt="4">
        <dgm:presLayoutVars>
          <dgm:bulletEnabled val="1"/>
        </dgm:presLayoutVars>
      </dgm:prSet>
      <dgm:spPr/>
    </dgm:pt>
    <dgm:pt modelId="{B7EB6F81-87B4-48C1-AB3C-B046509B4F9F}" type="pres">
      <dgm:prSet presAssocID="{A5F536CD-4B87-4106-A521-E35AFDD60002}" presName="FourNodes_3" presStyleLbl="node1" presStyleIdx="2" presStyleCnt="4">
        <dgm:presLayoutVars>
          <dgm:bulletEnabled val="1"/>
        </dgm:presLayoutVars>
      </dgm:prSet>
      <dgm:spPr/>
    </dgm:pt>
    <dgm:pt modelId="{A91DF9ED-CEB3-4B45-A635-39751ECFFDB1}" type="pres">
      <dgm:prSet presAssocID="{A5F536CD-4B87-4106-A521-E35AFDD60002}" presName="FourNodes_4" presStyleLbl="node1" presStyleIdx="3" presStyleCnt="4">
        <dgm:presLayoutVars>
          <dgm:bulletEnabled val="1"/>
        </dgm:presLayoutVars>
      </dgm:prSet>
      <dgm:spPr/>
    </dgm:pt>
    <dgm:pt modelId="{324610B9-89F1-4671-A84E-0F20238BD823}" type="pres">
      <dgm:prSet presAssocID="{A5F536CD-4B87-4106-A521-E35AFDD60002}" presName="FourConn_1-2" presStyleLbl="fgAccFollowNode1" presStyleIdx="0" presStyleCnt="3">
        <dgm:presLayoutVars>
          <dgm:bulletEnabled val="1"/>
        </dgm:presLayoutVars>
      </dgm:prSet>
      <dgm:spPr/>
    </dgm:pt>
    <dgm:pt modelId="{BEE82D81-B913-4E7F-A8A4-27776237929E}" type="pres">
      <dgm:prSet presAssocID="{A5F536CD-4B87-4106-A521-E35AFDD60002}" presName="FourConn_2-3" presStyleLbl="fgAccFollowNode1" presStyleIdx="1" presStyleCnt="3">
        <dgm:presLayoutVars>
          <dgm:bulletEnabled val="1"/>
        </dgm:presLayoutVars>
      </dgm:prSet>
      <dgm:spPr/>
    </dgm:pt>
    <dgm:pt modelId="{0D2C1569-A380-452F-BCC5-1EA067D6E91A}" type="pres">
      <dgm:prSet presAssocID="{A5F536CD-4B87-4106-A521-E35AFDD60002}" presName="FourConn_3-4" presStyleLbl="fgAccFollowNode1" presStyleIdx="2" presStyleCnt="3">
        <dgm:presLayoutVars>
          <dgm:bulletEnabled val="1"/>
        </dgm:presLayoutVars>
      </dgm:prSet>
      <dgm:spPr/>
    </dgm:pt>
    <dgm:pt modelId="{6B7B82D8-5D10-4AD2-B3C8-525618DA173E}" type="pres">
      <dgm:prSet presAssocID="{A5F536CD-4B87-4106-A521-E35AFDD60002}" presName="FourNodes_1_text" presStyleLbl="node1" presStyleIdx="3" presStyleCnt="4">
        <dgm:presLayoutVars>
          <dgm:bulletEnabled val="1"/>
        </dgm:presLayoutVars>
      </dgm:prSet>
      <dgm:spPr/>
    </dgm:pt>
    <dgm:pt modelId="{6BE6993A-B223-4480-8C98-8F9516802BCF}" type="pres">
      <dgm:prSet presAssocID="{A5F536CD-4B87-4106-A521-E35AFDD60002}" presName="FourNodes_2_text" presStyleLbl="node1" presStyleIdx="3" presStyleCnt="4">
        <dgm:presLayoutVars>
          <dgm:bulletEnabled val="1"/>
        </dgm:presLayoutVars>
      </dgm:prSet>
      <dgm:spPr/>
    </dgm:pt>
    <dgm:pt modelId="{367CD6E4-B80C-462E-B8BB-AECAD806F528}" type="pres">
      <dgm:prSet presAssocID="{A5F536CD-4B87-4106-A521-E35AFDD60002}" presName="FourNodes_3_text" presStyleLbl="node1" presStyleIdx="3" presStyleCnt="4">
        <dgm:presLayoutVars>
          <dgm:bulletEnabled val="1"/>
        </dgm:presLayoutVars>
      </dgm:prSet>
      <dgm:spPr/>
    </dgm:pt>
    <dgm:pt modelId="{2A254FEE-20BD-4A3B-881F-3B2E1BCE5A88}" type="pres">
      <dgm:prSet presAssocID="{A5F536CD-4B87-4106-A521-E35AFDD6000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7D33905-3669-475F-96D8-D9FDF8338F94}" type="presOf" srcId="{9B892394-9993-4E9D-84FF-A9082059611B}" destId="{6B7B82D8-5D10-4AD2-B3C8-525618DA173E}" srcOrd="1" destOrd="0" presId="urn:microsoft.com/office/officeart/2005/8/layout/vProcess5"/>
    <dgm:cxn modelId="{A4D24A06-49B1-401C-BBF1-B70514F40BDE}" type="presOf" srcId="{4060877A-53DA-4AFC-899B-78FCB9685D5A}" destId="{0D2C1569-A380-452F-BCC5-1EA067D6E91A}" srcOrd="0" destOrd="0" presId="urn:microsoft.com/office/officeart/2005/8/layout/vProcess5"/>
    <dgm:cxn modelId="{FA814A20-E808-4124-814F-8DF6EE561ABC}" type="presOf" srcId="{01406B56-5DD2-423F-947C-0686ABB46084}" destId="{6BE6993A-B223-4480-8C98-8F9516802BCF}" srcOrd="1" destOrd="0" presId="urn:microsoft.com/office/officeart/2005/8/layout/vProcess5"/>
    <dgm:cxn modelId="{13C0E42C-472E-4166-885A-A74FEFBDE21B}" type="presOf" srcId="{4129890E-0AB0-428A-9DE4-F2CC34E9EE52}" destId="{A91DF9ED-CEB3-4B45-A635-39751ECFFDB1}" srcOrd="0" destOrd="0" presId="urn:microsoft.com/office/officeart/2005/8/layout/vProcess5"/>
    <dgm:cxn modelId="{31C17764-0846-4647-97BB-F786E15C8B36}" type="presOf" srcId="{3CE72CE8-9091-4FF8-B631-13702AF9ED99}" destId="{367CD6E4-B80C-462E-B8BB-AECAD806F528}" srcOrd="1" destOrd="0" presId="urn:microsoft.com/office/officeart/2005/8/layout/vProcess5"/>
    <dgm:cxn modelId="{DB9B0674-2DFA-419D-A43E-CFF0CF737BFB}" type="presOf" srcId="{502AC567-28E4-4EE3-B194-5CE8972DBCE9}" destId="{BEE82D81-B913-4E7F-A8A4-27776237929E}" srcOrd="0" destOrd="0" presId="urn:microsoft.com/office/officeart/2005/8/layout/vProcess5"/>
    <dgm:cxn modelId="{2149F29A-4F39-4253-BA5A-A6449AAC5EE8}" type="presOf" srcId="{698FE7C2-7219-4F40-958A-4B50CF8B71AF}" destId="{324610B9-89F1-4671-A84E-0F20238BD823}" srcOrd="0" destOrd="0" presId="urn:microsoft.com/office/officeart/2005/8/layout/vProcess5"/>
    <dgm:cxn modelId="{679A699C-68E3-40C2-8FA3-C15A8CB55572}" type="presOf" srcId="{A5F536CD-4B87-4106-A521-E35AFDD60002}" destId="{A877BAE5-0288-4444-A24A-3C423260FB52}" srcOrd="0" destOrd="0" presId="urn:microsoft.com/office/officeart/2005/8/layout/vProcess5"/>
    <dgm:cxn modelId="{A8103EB9-9CD6-4DC3-BC28-AE924031989D}" type="presOf" srcId="{3CE72CE8-9091-4FF8-B631-13702AF9ED99}" destId="{B7EB6F81-87B4-48C1-AB3C-B046509B4F9F}" srcOrd="0" destOrd="0" presId="urn:microsoft.com/office/officeart/2005/8/layout/vProcess5"/>
    <dgm:cxn modelId="{B5EF6EBD-3D8D-436B-AC19-1C2A0481BE8E}" srcId="{A5F536CD-4B87-4106-A521-E35AFDD60002}" destId="{4129890E-0AB0-428A-9DE4-F2CC34E9EE52}" srcOrd="3" destOrd="0" parTransId="{33E9A91F-B648-48C5-A7F4-9B7D9EFBE794}" sibTransId="{A6B06EA2-75AC-4709-B577-7E4852362527}"/>
    <dgm:cxn modelId="{C5FDD6C4-2E49-49D8-90C0-6B9E1463D182}" srcId="{A5F536CD-4B87-4106-A521-E35AFDD60002}" destId="{01406B56-5DD2-423F-947C-0686ABB46084}" srcOrd="1" destOrd="0" parTransId="{B58A4AF3-28EE-4C40-A7FB-941ABE5E7E52}" sibTransId="{502AC567-28E4-4EE3-B194-5CE8972DBCE9}"/>
    <dgm:cxn modelId="{7903C8C8-CDBD-40D1-8B68-E10A1E3683E3}" type="presOf" srcId="{9B892394-9993-4E9D-84FF-A9082059611B}" destId="{0934C3E9-8B67-4A11-810B-B8A92E9DED93}" srcOrd="0" destOrd="0" presId="urn:microsoft.com/office/officeart/2005/8/layout/vProcess5"/>
    <dgm:cxn modelId="{291C7BD2-E9A3-4FEF-AC4B-974EA4D301BA}" type="presOf" srcId="{4129890E-0AB0-428A-9DE4-F2CC34E9EE52}" destId="{2A254FEE-20BD-4A3B-881F-3B2E1BCE5A88}" srcOrd="1" destOrd="0" presId="urn:microsoft.com/office/officeart/2005/8/layout/vProcess5"/>
    <dgm:cxn modelId="{1B454CD8-EF4F-407B-AAB7-11A88E9938D4}" srcId="{A5F536CD-4B87-4106-A521-E35AFDD60002}" destId="{9B892394-9993-4E9D-84FF-A9082059611B}" srcOrd="0" destOrd="0" parTransId="{3F37AA7F-F068-4D09-97D0-EAF0A72A1014}" sibTransId="{698FE7C2-7219-4F40-958A-4B50CF8B71AF}"/>
    <dgm:cxn modelId="{67A343EA-611C-4759-9FDE-570B6F5353D3}" type="presOf" srcId="{01406B56-5DD2-423F-947C-0686ABB46084}" destId="{F7F37D7B-65C2-41EE-9F6C-C1439967F8D3}" srcOrd="0" destOrd="0" presId="urn:microsoft.com/office/officeart/2005/8/layout/vProcess5"/>
    <dgm:cxn modelId="{71C73DFD-DA38-4230-8EA1-D37CE1522E39}" srcId="{A5F536CD-4B87-4106-A521-E35AFDD60002}" destId="{3CE72CE8-9091-4FF8-B631-13702AF9ED99}" srcOrd="2" destOrd="0" parTransId="{8865B597-B403-4E45-9E31-630556AD1A0D}" sibTransId="{4060877A-53DA-4AFC-899B-78FCB9685D5A}"/>
    <dgm:cxn modelId="{97FA674E-6594-4347-BD39-D06EFF9E30AA}" type="presParOf" srcId="{A877BAE5-0288-4444-A24A-3C423260FB52}" destId="{AC3E4DD6-6D87-4590-8908-DE9222DAEB31}" srcOrd="0" destOrd="0" presId="urn:microsoft.com/office/officeart/2005/8/layout/vProcess5"/>
    <dgm:cxn modelId="{21B18FC7-FE7B-419F-A4FD-B5A15F94C22D}" type="presParOf" srcId="{A877BAE5-0288-4444-A24A-3C423260FB52}" destId="{0934C3E9-8B67-4A11-810B-B8A92E9DED93}" srcOrd="1" destOrd="0" presId="urn:microsoft.com/office/officeart/2005/8/layout/vProcess5"/>
    <dgm:cxn modelId="{D39185BB-A30E-4E7F-AF0D-6420FC4DE7F4}" type="presParOf" srcId="{A877BAE5-0288-4444-A24A-3C423260FB52}" destId="{F7F37D7B-65C2-41EE-9F6C-C1439967F8D3}" srcOrd="2" destOrd="0" presId="urn:microsoft.com/office/officeart/2005/8/layout/vProcess5"/>
    <dgm:cxn modelId="{D3A58554-1F54-4299-BB85-60A48F9846FD}" type="presParOf" srcId="{A877BAE5-0288-4444-A24A-3C423260FB52}" destId="{B7EB6F81-87B4-48C1-AB3C-B046509B4F9F}" srcOrd="3" destOrd="0" presId="urn:microsoft.com/office/officeart/2005/8/layout/vProcess5"/>
    <dgm:cxn modelId="{AA535AC4-EE32-421C-AB4B-AB0A3DF67EE2}" type="presParOf" srcId="{A877BAE5-0288-4444-A24A-3C423260FB52}" destId="{A91DF9ED-CEB3-4B45-A635-39751ECFFDB1}" srcOrd="4" destOrd="0" presId="urn:microsoft.com/office/officeart/2005/8/layout/vProcess5"/>
    <dgm:cxn modelId="{C4E027E0-1EBD-45F8-A2AF-4A66912FBC4E}" type="presParOf" srcId="{A877BAE5-0288-4444-A24A-3C423260FB52}" destId="{324610B9-89F1-4671-A84E-0F20238BD823}" srcOrd="5" destOrd="0" presId="urn:microsoft.com/office/officeart/2005/8/layout/vProcess5"/>
    <dgm:cxn modelId="{4751D636-4C34-4491-955E-F5F95F030854}" type="presParOf" srcId="{A877BAE5-0288-4444-A24A-3C423260FB52}" destId="{BEE82D81-B913-4E7F-A8A4-27776237929E}" srcOrd="6" destOrd="0" presId="urn:microsoft.com/office/officeart/2005/8/layout/vProcess5"/>
    <dgm:cxn modelId="{E9179658-1BAE-4AD7-894E-9E9D9EEBF58C}" type="presParOf" srcId="{A877BAE5-0288-4444-A24A-3C423260FB52}" destId="{0D2C1569-A380-452F-BCC5-1EA067D6E91A}" srcOrd="7" destOrd="0" presId="urn:microsoft.com/office/officeart/2005/8/layout/vProcess5"/>
    <dgm:cxn modelId="{2E85462E-E218-456C-9A6E-F56B812B6DF6}" type="presParOf" srcId="{A877BAE5-0288-4444-A24A-3C423260FB52}" destId="{6B7B82D8-5D10-4AD2-B3C8-525618DA173E}" srcOrd="8" destOrd="0" presId="urn:microsoft.com/office/officeart/2005/8/layout/vProcess5"/>
    <dgm:cxn modelId="{28C90C38-A184-4B15-B6E9-D1EF23F5BA18}" type="presParOf" srcId="{A877BAE5-0288-4444-A24A-3C423260FB52}" destId="{6BE6993A-B223-4480-8C98-8F9516802BCF}" srcOrd="9" destOrd="0" presId="urn:microsoft.com/office/officeart/2005/8/layout/vProcess5"/>
    <dgm:cxn modelId="{A94FAEE8-0D5C-454C-8DA2-E4A2D18BF524}" type="presParOf" srcId="{A877BAE5-0288-4444-A24A-3C423260FB52}" destId="{367CD6E4-B80C-462E-B8BB-AECAD806F528}" srcOrd="10" destOrd="0" presId="urn:microsoft.com/office/officeart/2005/8/layout/vProcess5"/>
    <dgm:cxn modelId="{A682BBE8-72BE-481A-AD00-DF19F085FD08}" type="presParOf" srcId="{A877BAE5-0288-4444-A24A-3C423260FB52}" destId="{2A254FEE-20BD-4A3B-881F-3B2E1BCE5A8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4C3E9-8B67-4A11-810B-B8A92E9DED93}">
      <dsp:nvSpPr>
        <dsp:cNvPr id="0" name=""/>
        <dsp:cNvSpPr/>
      </dsp:nvSpPr>
      <dsp:spPr>
        <a:xfrm>
          <a:off x="-113499" y="0"/>
          <a:ext cx="3859588" cy="8147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Understanding The Data</a:t>
          </a:r>
        </a:p>
      </dsp:txBody>
      <dsp:txXfrm>
        <a:off x="-89635" y="23864"/>
        <a:ext cx="2791520" cy="767039"/>
      </dsp:txXfrm>
    </dsp:sp>
    <dsp:sp modelId="{F7F37D7B-65C2-41EE-9F6C-C1439967F8D3}">
      <dsp:nvSpPr>
        <dsp:cNvPr id="0" name=""/>
        <dsp:cNvSpPr/>
      </dsp:nvSpPr>
      <dsp:spPr>
        <a:xfrm>
          <a:off x="398717" y="962907"/>
          <a:ext cx="3405589" cy="8147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Cleaning The Data</a:t>
          </a:r>
        </a:p>
      </dsp:txBody>
      <dsp:txXfrm>
        <a:off x="422581" y="986771"/>
        <a:ext cx="2543044" cy="767039"/>
      </dsp:txXfrm>
    </dsp:sp>
    <dsp:sp modelId="{B7EB6F81-87B4-48C1-AB3C-B046509B4F9F}">
      <dsp:nvSpPr>
        <dsp:cNvPr id="0" name=""/>
        <dsp:cNvSpPr/>
      </dsp:nvSpPr>
      <dsp:spPr>
        <a:xfrm>
          <a:off x="679679" y="1925814"/>
          <a:ext cx="3405589" cy="8147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Exploring The Data</a:t>
          </a:r>
        </a:p>
      </dsp:txBody>
      <dsp:txXfrm>
        <a:off x="703543" y="1949678"/>
        <a:ext cx="2547301" cy="767039"/>
      </dsp:txXfrm>
    </dsp:sp>
    <dsp:sp modelId="{A91DF9ED-CEB3-4B45-A635-39751ECFFDB1}">
      <dsp:nvSpPr>
        <dsp:cNvPr id="0" name=""/>
        <dsp:cNvSpPr/>
      </dsp:nvSpPr>
      <dsp:spPr>
        <a:xfrm>
          <a:off x="964897" y="2888722"/>
          <a:ext cx="3405589" cy="8147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Deriving Key Insights</a:t>
          </a:r>
        </a:p>
      </dsp:txBody>
      <dsp:txXfrm>
        <a:off x="988761" y="2912586"/>
        <a:ext cx="2543044" cy="767039"/>
      </dsp:txXfrm>
    </dsp:sp>
    <dsp:sp modelId="{324610B9-89F1-4671-A84E-0F20238BD823}">
      <dsp:nvSpPr>
        <dsp:cNvPr id="0" name=""/>
        <dsp:cNvSpPr/>
      </dsp:nvSpPr>
      <dsp:spPr>
        <a:xfrm>
          <a:off x="2989490" y="624038"/>
          <a:ext cx="529599" cy="52959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08650" y="624038"/>
        <a:ext cx="291279" cy="398523"/>
      </dsp:txXfrm>
    </dsp:sp>
    <dsp:sp modelId="{BEE82D81-B913-4E7F-A8A4-27776237929E}">
      <dsp:nvSpPr>
        <dsp:cNvPr id="0" name=""/>
        <dsp:cNvSpPr/>
      </dsp:nvSpPr>
      <dsp:spPr>
        <a:xfrm>
          <a:off x="3274708" y="1586945"/>
          <a:ext cx="529599" cy="52959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393868" y="1586945"/>
        <a:ext cx="291279" cy="398523"/>
      </dsp:txXfrm>
    </dsp:sp>
    <dsp:sp modelId="{0D2C1569-A380-452F-BCC5-1EA067D6E91A}">
      <dsp:nvSpPr>
        <dsp:cNvPr id="0" name=""/>
        <dsp:cNvSpPr/>
      </dsp:nvSpPr>
      <dsp:spPr>
        <a:xfrm>
          <a:off x="3555669" y="2549852"/>
          <a:ext cx="529599" cy="529599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674829" y="2549852"/>
        <a:ext cx="291279" cy="398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50B14-218C-4448-81D6-7D5DA06F625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554D2-BA5A-4E85-BEB3-47CD49D45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4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C6056F3-74F4-4B7D-B1E4-27E324202132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3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12F2-7E66-4771-AF3E-8EB7C675DB7D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9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D429B-D039-4BDD-914E-5001B94BB799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84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A6A3F8D-96B5-48AE-9513-8A146D525071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339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4550535-BB40-41BA-B72D-82B8918129BC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8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78025-41CD-4E4D-8274-80CB08F3AEE2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32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ACF9E-C7EA-4A4E-8F3B-AA5588E29ECF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97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D707-2103-4FBA-83F5-820E1C5B1C19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819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FFEC2AC-05DF-41BB-B89E-B33DAB37EA51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19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689BE-CF83-489A-AC53-9487A2593636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1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0DF6F1-8ECF-491E-9F2B-2AA4F407C238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60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3028-15C0-4EB5-9CD5-231A02B95F06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6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E6B3-2BB9-46F8-9FC7-244ECED09E23}" type="datetime1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3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CBE63-298F-495A-8915-FE779C257147}" type="datetime1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9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D3958-F1BA-4687-86AD-44490EB49881}" type="datetime1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91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AE414-4C6F-494A-985D-B30B23E436DE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7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0861-1D5F-4A63-AB98-A5B2C3A725C7}" type="datetime1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7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7A60A-E334-41F6-8AEA-1356E19C290A}" type="datetime1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49688-E02C-4312-8AB9-E2BB8D919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06BCB-C743-6027-3BC4-66E9A8F08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8978E-3709-B242-8E48-971A6862B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23" y="4192162"/>
            <a:ext cx="6895707" cy="1517715"/>
          </a:xfrm>
        </p:spPr>
        <p:txBody>
          <a:bodyPr>
            <a:normAutofit/>
          </a:bodyPr>
          <a:lstStyle/>
          <a:p>
            <a:pPr algn="ctr"/>
            <a:r>
              <a:rPr lang="en-GB" sz="4000" dirty="0"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Chinook Music Store </a:t>
            </a:r>
            <a:br>
              <a:rPr lang="en-GB" sz="4000" dirty="0"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4000" dirty="0"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endParaRPr lang="en-US" sz="4000" dirty="0">
              <a:latin typeface="Britannic Bold" panose="020B09030607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CF10A-7A5A-08A8-A55E-7F70C2E90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5166" y="5709877"/>
            <a:ext cx="4146223" cy="85865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Presented by Tuhina Ghosh </a:t>
            </a:r>
          </a:p>
          <a:p>
            <a:pPr algn="ctr">
              <a:lnSpc>
                <a:spcPct val="100000"/>
              </a:lnSpc>
            </a:pPr>
            <a:r>
              <a:rPr lang="en-GB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14/09/2025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464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06EAC-1550-80CF-2500-369326CAB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4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F36ED2-F9FE-39C9-8A78-CFE7690C3E79}"/>
              </a:ext>
            </a:extLst>
          </p:cNvPr>
          <p:cNvSpPr txBox="1"/>
          <p:nvPr/>
        </p:nvSpPr>
        <p:spPr>
          <a:xfrm>
            <a:off x="454843" y="2071682"/>
            <a:ext cx="4777033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Few tracks dominate sales → A small set of popular songs drive the majority of revenue &amp; copies sold.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Revenue vs. Quantity difference → Some tracks sell fewer copies at higher prices, while others sell more copies but generate less revenue.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Opportunity → Focus marketing on high-selling tracks while also bundling or promoting mid-performing tracks to boost overall sales.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5127EC-9478-C1E2-3727-90CFEAEC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77ECAA-7E71-6082-4C4F-7E4AB3E4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65" y="2049660"/>
            <a:ext cx="5879708" cy="35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4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831390-84A3-77D6-FA01-F8D3324E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D17FC-99CF-FE39-2D5A-E5A96DF855B3}"/>
              </a:ext>
            </a:extLst>
          </p:cNvPr>
          <p:cNvSpPr txBox="1"/>
          <p:nvPr/>
        </p:nvSpPr>
        <p:spPr>
          <a:xfrm>
            <a:off x="681087" y="1762231"/>
            <a:ext cx="421142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4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Demographic Breakdown Based on Location</a:t>
            </a:r>
          </a:p>
          <a:p>
            <a:endParaRPr lang="en-US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shows that the customers are from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24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different countries.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customer demographic breakdown is very diversified.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Maximum number of customers are from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A99669-2FAC-C706-F5E1-0B548FD6C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8F4C4E-768A-836C-A1D4-FCA8F9D2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09" y="1762230"/>
            <a:ext cx="5901703" cy="408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3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FB7040-4FD4-8E3A-9059-82438D5F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ADF3C8-1B3E-6770-A8CF-B97BDA758978}"/>
              </a:ext>
            </a:extLst>
          </p:cNvPr>
          <p:cNvSpPr txBox="1"/>
          <p:nvPr/>
        </p:nvSpPr>
        <p:spPr>
          <a:xfrm>
            <a:off x="754716" y="2169342"/>
            <a:ext cx="4381107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8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Calculate The Percentage Of Total Sales Contributed By each Genre In The USA </a:t>
            </a:r>
          </a:p>
          <a:p>
            <a:endParaRPr lang="en-U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shows that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genre is contributing most to the Sales generated in the USA.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2</a:t>
            </a:r>
            <a:r>
              <a:rPr lang="en-US" sz="18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nd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3</a:t>
            </a:r>
            <a:r>
              <a:rPr lang="en-US" sz="18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rd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most selling genres are Rock, Punk and Blues.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48C1B1-C9F7-456C-8F91-DB2EFEA50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2C36E-2CBF-B7CE-DF58-A66BCDC7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39" y="1632071"/>
            <a:ext cx="5612567" cy="41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8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3D10C-270D-9EF7-7811-221A1368E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7F93B-37F4-5A55-68D5-39A8B6176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26" y="2142216"/>
            <a:ext cx="4158874" cy="3553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F5671-A615-3EC5-3F70-E97D16855F43}"/>
              </a:ext>
            </a:extLst>
          </p:cNvPr>
          <p:cNvSpPr txBox="1"/>
          <p:nvPr/>
        </p:nvSpPr>
        <p:spPr>
          <a:xfrm>
            <a:off x="9068586" y="2535810"/>
            <a:ext cx="1838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alisto MT" panose="02040603050505030304" pitchFamily="18" charset="0"/>
                <a:ea typeface="Lato" panose="020F0502020204030203" pitchFamily="34" charset="0"/>
                <a:cs typeface="Lato" panose="020F0502020204030203" pitchFamily="34" charset="0"/>
              </a:rPr>
              <a:t>27.1168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Calisto MT" panose="02040603050505030304" pitchFamily="18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7ABFB8-7245-CBD1-4A6A-75DA8000D2E8}"/>
              </a:ext>
            </a:extLst>
          </p:cNvPr>
          <p:cNvSpPr txBox="1"/>
          <p:nvPr/>
        </p:nvSpPr>
        <p:spPr>
          <a:xfrm>
            <a:off x="953400" y="1158383"/>
            <a:ext cx="4984617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8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On Customer Churn Rate</a:t>
            </a:r>
          </a:p>
          <a:p>
            <a:endParaRPr lang="en-U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Many customers buy only once and don’t return. High churn indicates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customer retention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a need for stronger engagement strategies.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means the company is losing customers quickly. This is showing a risk of losing long-term revenue.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offers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Promotional campaigns, music festivals, and seasonal discounts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can encourage repeat purchases and bring customers back.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Good customer service can also help keep customers for longer.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CB25BFB-40F4-7F54-F9F5-0B1FA293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5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18150E-3FC9-D285-7A6C-FB95E359C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CC03A6-9BC0-60E9-CB45-57007DC0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831A-EDC4-E1EF-BA2E-A903968AA740}"/>
              </a:ext>
            </a:extLst>
          </p:cNvPr>
          <p:cNvSpPr txBox="1"/>
          <p:nvPr/>
        </p:nvSpPr>
        <p:spPr>
          <a:xfrm>
            <a:off x="685800" y="1311328"/>
            <a:ext cx="4645057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4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Purchasing Behavior Analysis</a:t>
            </a:r>
            <a:r>
              <a:rPr lang="en-US" sz="1600" b="1" i="1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1600" b="1" i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6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Long-term customers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make far more purchases (583) and contribute the majority of total spending. Their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average spending amount (539)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much higher compared to new customers.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 customers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show very low purchase frequency and basket size, meaning most of them churn quickly.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company’s growth depends on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retaining long-term customers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converting new buyers into repeat customers.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Most revenue comes from long-term customers. New customers drop off fast, which increases churn. If we improve engagement and offer better deals for new buyers, we can convert them into loyal customers.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0DF05-E74C-90DF-5DE8-D8C152C9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68" y="1794741"/>
            <a:ext cx="5509032" cy="41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7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83C2C-B8DE-7DB8-BE7E-1CE2CF826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9F6D5-A4A5-E049-FE29-CCF392FAB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FD9561-436D-C498-9B97-CB951E991A65}"/>
              </a:ext>
            </a:extLst>
          </p:cNvPr>
          <p:cNvSpPr txBox="1"/>
          <p:nvPr/>
        </p:nvSpPr>
        <p:spPr>
          <a:xfrm>
            <a:off x="584463" y="1201918"/>
            <a:ext cx="50739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1400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Regional Market Analysis </a:t>
            </a:r>
            <a:endParaRPr lang="en-US" sz="1600" b="1" i="1" u="sng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14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has the highest number of customers, orders, and revenue.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music’s popularity could be a big reason.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Canada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comes second in customers, orders, and revenue. English language and developed economy may explain this.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Czech Republic 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has the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highest average order value (9.11) 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purchase frequency (15 orders per customer)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This suggests people there spend more on music.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Countries like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Spain, Norway, and Netherlands show a 100% churn rate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but each has only 1 customer, so this isn’t meaningful.</a:t>
            </a: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Among big markets:</a:t>
            </a:r>
          </a:p>
          <a:p>
            <a:pPr lvl="1" fontAlgn="base"/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USA churn rate = 15.38%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fontAlgn="base"/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Canada churn rate = 12.50%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Germany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shows a churn rate of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50%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(2 of 4 customers stopped buying).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France and Brazil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each have a churn rate of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40%</a:t>
            </a:r>
            <a:r>
              <a:rPr lang="en-US" sz="1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(2 of 5 customers churned). This may be due to less interest in English-language music.</a:t>
            </a:r>
            <a:endParaRPr lang="en-US" sz="14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D79EA-0894-1985-8AE7-D439E568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2790"/>
            <a:ext cx="5410200" cy="44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6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25BAF-24CD-7FE0-F9E0-D13850E1D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58F9946-38F1-D57E-1245-6F54B951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8D229-F2A1-E807-4C7F-372E7609D466}"/>
              </a:ext>
            </a:extLst>
          </p:cNvPr>
          <p:cNvSpPr txBox="1"/>
          <p:nvPr/>
        </p:nvSpPr>
        <p:spPr>
          <a:xfrm>
            <a:off x="807993" y="1745525"/>
            <a:ext cx="470487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4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Risk Profiling </a:t>
            </a:r>
          </a:p>
          <a:p>
            <a:endParaRPr lang="en-US" sz="1600" b="1" u="sng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Majority of customers are classified as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Risk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due to long inactivity periods (most last purchases over 1700 days ago).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Even customers with frequent orders have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Value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indicating low spending per order.</a:t>
            </a:r>
            <a:b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Countries like Canada, Denmark, Argentina, Italy, USA, and Belgium have several high-risk, low-value customers.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FB90D-023A-F071-B9E8-6666B46C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00412"/>
            <a:ext cx="5185263" cy="40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0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05008-E3D3-4DB7-2DA4-8E8DF32E2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EB7A3-BD74-4A2C-9A8B-A87975D47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B80A7E-C268-C2D4-93B9-A874E9D2CC55}"/>
              </a:ext>
            </a:extLst>
          </p:cNvPr>
          <p:cNvSpPr txBox="1"/>
          <p:nvPr/>
        </p:nvSpPr>
        <p:spPr>
          <a:xfrm>
            <a:off x="822490" y="746125"/>
            <a:ext cx="54651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Recommendations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D4C3CC-A2EB-26A5-AEB8-975B88F9C365}"/>
              </a:ext>
            </a:extLst>
          </p:cNvPr>
          <p:cNvSpPr txBox="1"/>
          <p:nvPr/>
        </p:nvSpPr>
        <p:spPr>
          <a:xfrm>
            <a:off x="519261" y="1896460"/>
            <a:ext cx="794601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should prioritize the USA market and launch additional promotional campaigns.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should focus on expanding its services to additional countries in order to grow its customer base.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retention should be the top priority to help increase revenue.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should take steps to lower customer churn in the recommended countries by implementing strategies such as loyalty programs, targeted promotions, and improved customer support.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should focus on maintaining steady sales and driving month-over-month growth.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should offer personalized recommendations to every customer to boost engagement and sales.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 email marketing to notify customers about the latest discounts and special offers.</a:t>
            </a:r>
          </a:p>
        </p:txBody>
      </p:sp>
    </p:spTree>
    <p:extLst>
      <p:ext uri="{BB962C8B-B14F-4D97-AF65-F5344CB8AC3E}">
        <p14:creationId xmlns:p14="http://schemas.microsoft.com/office/powerpoint/2010/main" val="131300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5B8D97-1E53-C768-355A-677C47DF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31F5C-9428-4A8D-81D5-2F8EE0C6A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5F0B3-BE01-573A-507E-D3AB581ED590}"/>
              </a:ext>
            </a:extLst>
          </p:cNvPr>
          <p:cNvSpPr txBox="1"/>
          <p:nvPr/>
        </p:nvSpPr>
        <p:spPr>
          <a:xfrm>
            <a:off x="4741682" y="4100660"/>
            <a:ext cx="632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 !</a:t>
            </a:r>
            <a:endParaRPr lang="en-US" sz="6600" dirty="0">
              <a:latin typeface="Britannic Bold" panose="020B09030607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74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224CE-477D-B351-20CB-9D92B9439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43A9F5-6535-BF7B-A822-DBA2C083E1BF}"/>
              </a:ext>
            </a:extLst>
          </p:cNvPr>
          <p:cNvSpPr txBox="1"/>
          <p:nvPr/>
        </p:nvSpPr>
        <p:spPr>
          <a:xfrm>
            <a:off x="907331" y="1219436"/>
            <a:ext cx="33912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4000" b="0" i="0" u="none" strike="noStrike" dirty="0">
                <a:effectLst/>
                <a:latin typeface="Britannic Bold" panose="020B0903060703020204" pitchFamily="34" charset="0"/>
              </a:rPr>
              <a:t>Agenda</a:t>
            </a:r>
            <a:endParaRPr lang="en-US" sz="4000" b="0" dirty="0">
              <a:effectLst/>
              <a:latin typeface="Britannic Bold" panose="020B09030607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1C0B4-ECD6-8A0A-A2AF-4917A1A1EB46}"/>
              </a:ext>
            </a:extLst>
          </p:cNvPr>
          <p:cNvSpPr txBox="1"/>
          <p:nvPr/>
        </p:nvSpPr>
        <p:spPr>
          <a:xfrm>
            <a:off x="907331" y="2476752"/>
            <a:ext cx="3504413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About Chinook </a:t>
            </a: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endParaRPr lang="en-US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 Statement</a:t>
            </a:r>
            <a:br>
              <a:rPr lang="en-US" sz="2000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Description</a:t>
            </a: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endParaRPr lang="en-US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 Key Metrics and Visualizations</a:t>
            </a: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endParaRPr lang="en-US" sz="2000" b="0" i="0" u="none" strike="noStrike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rtl="0" fontAlgn="base">
              <a:buFont typeface="Wingdings" panose="05000000000000000000" pitchFamily="2" charset="2"/>
              <a:buChar char="q"/>
            </a:pPr>
            <a:r>
              <a:rPr lang="en-US" sz="2000" b="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Subjective Question for Insights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9F5C17-4A10-62DC-8DE6-9B948EDC3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2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BBE6C-2B30-31EE-5E62-570AF4F3E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8970BF-5DD0-DCA4-F3BC-E80FC4F64C90}"/>
              </a:ext>
            </a:extLst>
          </p:cNvPr>
          <p:cNvSpPr txBox="1"/>
          <p:nvPr/>
        </p:nvSpPr>
        <p:spPr>
          <a:xfrm>
            <a:off x="2022639" y="2887682"/>
            <a:ext cx="8146722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3600" b="0" i="0" u="none" strike="noStrike" dirty="0">
                <a:effectLst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About Chinook Store</a:t>
            </a:r>
          </a:p>
          <a:p>
            <a:pPr algn="ctr" rtl="0">
              <a:buNone/>
            </a:pPr>
            <a:endParaRPr lang="en-US" sz="3200" b="0" dirty="0">
              <a:solidFill>
                <a:schemeClr val="accent6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Established in 1995, Chinook Music Service has been North Central Washington’s number one source for music instruments, accessories, band and orchestra rentals and repairs.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Chinook Music is a company that operates both a digital music store and a music school with physical location. </a:t>
            </a:r>
            <a:b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digital store is represented by the Chinook Music Store Database, often used for data analysis and learning SQL.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3540D-BEB1-59ED-1336-EE5003B0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8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03EC6-2B93-D250-01CB-735DFAC0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29932-1B48-5C84-F794-01094A78CE5D}"/>
              </a:ext>
            </a:extLst>
          </p:cNvPr>
          <p:cNvSpPr txBox="1"/>
          <p:nvPr/>
        </p:nvSpPr>
        <p:spPr>
          <a:xfrm>
            <a:off x="6030404" y="74612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4000" b="0" i="0" u="none" strike="noStrike" dirty="0">
                <a:effectLst/>
                <a:latin typeface="Britannic Bold" panose="020B0903060703020204" pitchFamily="34" charset="0"/>
                <a:ea typeface="Lato" panose="020F0502020204030203" pitchFamily="34" charset="0"/>
                <a:cs typeface="Lato" panose="020F0502020204030203" pitchFamily="34" charset="0"/>
              </a:rPr>
              <a:t>Business Goal </a:t>
            </a:r>
            <a:endParaRPr lang="en-US" sz="4000" dirty="0">
              <a:latin typeface="Britannic Bold" panose="020B0903060703020204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9A977-8A05-ABC4-F855-B1240994D298}"/>
              </a:ext>
            </a:extLst>
          </p:cNvPr>
          <p:cNvSpPr txBox="1"/>
          <p:nvPr/>
        </p:nvSpPr>
        <p:spPr>
          <a:xfrm>
            <a:off x="6649037" y="1695386"/>
            <a:ext cx="4857163" cy="450892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Since the music store holds large amounts of sales and customer data, so the main </a:t>
            </a:r>
            <a:r>
              <a:rPr lang="en-US" sz="1900" u="none" strike="noStrik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objective is to analyze music record sales data by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Identifying which </a:t>
            </a:r>
            <a:r>
              <a:rPr lang="en-US" sz="1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genres</a:t>
            </a: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artists</a:t>
            </a: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1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album</a:t>
            </a: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drive the most sales </a:t>
            </a:r>
            <a:endParaRPr lang="en-US" sz="1900" u="none" strike="noStrike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Understanding the </a:t>
            </a:r>
            <a:r>
              <a:rPr lang="en-US" sz="1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preferences </a:t>
            </a: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 their purchasing behavior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Recognizing </a:t>
            </a:r>
            <a:r>
              <a:rPr lang="en-US" sz="1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trends and underperforming areas</a:t>
            </a:r>
          </a:p>
          <a:p>
            <a:pPr algn="just">
              <a:spcAft>
                <a:spcPts val="1200"/>
              </a:spcAft>
            </a:pPr>
            <a:r>
              <a:rPr lang="en-US" sz="1900" u="none" strike="noStrik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 gain insights and m</a:t>
            </a:r>
            <a:r>
              <a:rPr lang="en-US" sz="19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ake informed strategic decisions / recommendations for growth in the physical music market.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7DFD9C2-572B-8E8D-5969-0BF5A2B8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3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FB54F-C342-15EF-C0FD-CA199B928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6C27E-334D-7775-3096-86A11023C9D2}"/>
              </a:ext>
            </a:extLst>
          </p:cNvPr>
          <p:cNvSpPr txBox="1"/>
          <p:nvPr/>
        </p:nvSpPr>
        <p:spPr>
          <a:xfrm>
            <a:off x="6227582" y="348900"/>
            <a:ext cx="5070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sz="3600" b="0" i="0" u="none" strike="noStrike" dirty="0">
                <a:effectLst/>
                <a:latin typeface="Britannic Bold" panose="020B0903060703020204" pitchFamily="34" charset="0"/>
              </a:rPr>
              <a:t>Database schema</a:t>
            </a:r>
            <a:endParaRPr lang="en-US" sz="3600" dirty="0">
              <a:latin typeface="Britannic Bold" panose="020B0903060703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0F2963-EC91-941B-DE49-5343A6F04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72" y="1244337"/>
            <a:ext cx="9228840" cy="55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7A29E1-03FA-B60F-BE87-090A84F0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2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5350A-793B-E993-A802-950F46513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3609A-6098-1259-F755-10C0F71998A7}"/>
              </a:ext>
            </a:extLst>
          </p:cNvPr>
          <p:cNvSpPr txBox="1"/>
          <p:nvPr/>
        </p:nvSpPr>
        <p:spPr>
          <a:xfrm>
            <a:off x="816009" y="966787"/>
            <a:ext cx="5999571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4000" b="0" i="0" u="none" strike="noStrike" dirty="0">
                <a:effectLst/>
                <a:latin typeface="Britannic Bold" panose="020B0903060703020204" pitchFamily="34" charset="0"/>
              </a:rPr>
              <a:t>Data Understanding</a:t>
            </a:r>
          </a:p>
          <a:p>
            <a:pPr rtl="0">
              <a:buNone/>
            </a:pPr>
            <a:endParaRPr lang="en-US" sz="4000" b="0" i="0" u="none" strike="noStrike" dirty="0">
              <a:solidFill>
                <a:schemeClr val="accent2"/>
              </a:solidFill>
              <a:effectLst/>
              <a:latin typeface="Britannic Bold" panose="020B0903060703020204" pitchFamily="34" charset="0"/>
            </a:endParaRPr>
          </a:p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dataset provides a comprehensive view of Chinook’s market presence and operations.</a:t>
            </a:r>
          </a:p>
          <a:p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dataset consists of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 relational tables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containing information about the company’s operations.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Chinook has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global customer base across 24 countries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music catalog covers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 genres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such as Rock, Metal, Jazz, Classical, and more.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Each track is linked to its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album and artist information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allowing deeper analysis of music trends.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invoice table records all transactions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enabling sales and revenue analysis.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13C4CDE-BA63-94B1-E76E-29568FA3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7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9EBFFB9-793E-0545-6C62-BF8556E1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9229D-98EB-7C2B-98AE-ECE5DE2D20CB}"/>
              </a:ext>
            </a:extLst>
          </p:cNvPr>
          <p:cNvSpPr txBox="1"/>
          <p:nvPr/>
        </p:nvSpPr>
        <p:spPr>
          <a:xfrm>
            <a:off x="6951483" y="1100252"/>
            <a:ext cx="42569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buNone/>
            </a:pPr>
            <a:r>
              <a:rPr lang="en-US" sz="4000" b="0" i="0" u="none" strike="noStrike" dirty="0">
                <a:effectLst/>
                <a:latin typeface="Britannic Bold" panose="020B0903060703020204" pitchFamily="34" charset="0"/>
              </a:rPr>
              <a:t>Methodology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06F2386-8B12-E11F-1612-C1E34F17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9707424-83BF-6ECB-6CCD-29A6330A4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17657"/>
              </p:ext>
            </p:extLst>
          </p:nvPr>
        </p:nvGraphicFramePr>
        <p:xfrm>
          <a:off x="6951483" y="2555907"/>
          <a:ext cx="4256987" cy="370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9577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7BA3CA-BCDF-6383-BDFB-E72101E2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29ABF8-4D9A-E5FB-12FF-C702B19C4FF9}"/>
              </a:ext>
            </a:extLst>
          </p:cNvPr>
          <p:cNvSpPr txBox="1"/>
          <p:nvPr/>
        </p:nvSpPr>
        <p:spPr>
          <a:xfrm>
            <a:off x="5507611" y="390368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GB" sz="4000" dirty="0">
                <a:latin typeface="Britannic Bold" panose="020B0903060703020204" pitchFamily="34" charset="0"/>
              </a:rPr>
              <a:t>A</a:t>
            </a:r>
            <a:r>
              <a:rPr lang="en-US" sz="4000" dirty="0" err="1">
                <a:latin typeface="Britannic Bold" panose="020B0903060703020204" pitchFamily="34" charset="0"/>
              </a:rPr>
              <a:t>nalysis</a:t>
            </a:r>
            <a:r>
              <a:rPr lang="en-US" sz="4000" dirty="0">
                <a:latin typeface="Britannic Bold" panose="020B0903060703020204" pitchFamily="34" charset="0"/>
              </a:rPr>
              <a:t> Of Data</a:t>
            </a:r>
            <a:endParaRPr lang="en-US" sz="4000" b="0" i="0" u="none" strike="noStrike" dirty="0">
              <a:effectLst/>
              <a:latin typeface="Britannic Bold" panose="020B09030607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722843-7681-A7C5-D96A-7E337D2C9542}"/>
              </a:ext>
            </a:extLst>
          </p:cNvPr>
          <p:cNvSpPr txBox="1"/>
          <p:nvPr/>
        </p:nvSpPr>
        <p:spPr>
          <a:xfrm>
            <a:off x="422059" y="1916532"/>
            <a:ext cx="52434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endParaRPr lang="en-US" sz="2400" b="1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Genre by Revenue </a:t>
            </a:r>
          </a:p>
          <a:p>
            <a:endParaRPr lang="en-US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Rock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the leading genre, contributing the largest share of revenue → shows customer preference is highly skewed.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Other genres like 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Metal</a:t>
            </a:r>
            <a:r>
              <a:rPr lang="en-US" sz="1600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600" b="1" i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R&amp;B/Soul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contribute moderately, while many genres add only a small share.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company is </a:t>
            </a:r>
            <a:r>
              <a:rPr lang="en-U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heavily dependent on one genre</a:t>
            </a:r>
            <a:r>
              <a:rPr lang="en-U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which could be both a strength (clear demand) and a risk (lack of diversification).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06706A-56E6-CC14-A255-8ECCB02E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83AC71-2910-A7EE-6814-65B4BA67B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23" y="1916532"/>
            <a:ext cx="5717754" cy="40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4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4AE483-1B64-7083-E707-73610B1BB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67730-C3B0-F2F5-4D5B-D455AB888900}"/>
              </a:ext>
            </a:extLst>
          </p:cNvPr>
          <p:cNvSpPr txBox="1"/>
          <p:nvPr/>
        </p:nvSpPr>
        <p:spPr>
          <a:xfrm>
            <a:off x="5440641" y="1459230"/>
            <a:ext cx="606555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 Takeaways : </a:t>
            </a:r>
          </a:p>
          <a:p>
            <a:pPr algn="r"/>
            <a:endParaRPr lang="en-US" sz="1600" b="1" u="sng" dirty="0">
              <a:solidFill>
                <a:schemeClr val="accent3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r"/>
            <a:r>
              <a:rPr lang="en-US" sz="1600" b="1" i="1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 Artist by Revenue </a:t>
            </a:r>
          </a:p>
          <a:p>
            <a:pPr algn="r"/>
            <a:endParaRPr lang="en-US" sz="16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few artists such as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Doors, Nirvana, AC/DC, Amy Winehouse 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generate a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large portion of overall sales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Sales are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concentrated among superstar artists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while the majority of artists contribute minimally.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r">
              <a:buFont typeface="Wingdings" panose="05000000000000000000" pitchFamily="2" charset="2"/>
              <a:buChar char="q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Indicates opportunities for 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artist-focused promotions, exclusive releases, or partnerships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with these high-selling artists.</a:t>
            </a:r>
          </a:p>
          <a:p>
            <a:pPr marL="285750" indent="-285750" algn="r">
              <a:buFont typeface="Wingdings" panose="05000000000000000000" pitchFamily="2" charset="2"/>
              <a:buChar char="q"/>
            </a:pP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6C389A6-96C4-ED2C-0B08-73BED734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49688-E02C-4312-8AB9-E2BB8D919D1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4256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510</TotalTime>
  <Words>1125</Words>
  <Application>Microsoft Office PowerPoint</Application>
  <PresentationFormat>Widescreen</PresentationFormat>
  <Paragraphs>150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Britannic Bold</vt:lpstr>
      <vt:lpstr>Calibri</vt:lpstr>
      <vt:lpstr>Calisto MT</vt:lpstr>
      <vt:lpstr>Century Gothic</vt:lpstr>
      <vt:lpstr>Lato</vt:lpstr>
      <vt:lpstr>Wingdings</vt:lpstr>
      <vt:lpstr>Vapor Trail</vt:lpstr>
      <vt:lpstr>Chinook Music Store 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tuhina ghosh</dc:creator>
  <cp:lastModifiedBy>tuhina ghosh</cp:lastModifiedBy>
  <cp:revision>1</cp:revision>
  <dcterms:created xsi:type="dcterms:W3CDTF">2025-09-13T08:43:34Z</dcterms:created>
  <dcterms:modified xsi:type="dcterms:W3CDTF">2025-09-25T07:32:44Z</dcterms:modified>
</cp:coreProperties>
</file>